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3A4436C-38F9-4B1E-936C-00ACDA978715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905BD18-9A47-4700-BE08-C0A0AD6A4DF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KEPLER’S LAW OF PLANETARY MOTION 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Presented by:</a:t>
            </a:r>
          </a:p>
          <a:p>
            <a:r>
              <a:rPr lang="en-US" dirty="0" smtClean="0"/>
              <a:t>Mrs. </a:t>
            </a:r>
            <a:r>
              <a:rPr lang="en-US" dirty="0" err="1" smtClean="0"/>
              <a:t>Shalini</a:t>
            </a:r>
            <a:endParaRPr lang="en-US" dirty="0" smtClean="0"/>
          </a:p>
          <a:p>
            <a:r>
              <a:rPr lang="en-US" dirty="0" smtClean="0"/>
              <a:t>Assistant Professor of Mathematics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7619999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7543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1" y="381000"/>
            <a:ext cx="7315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7848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7543800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7620000" cy="548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1"/>
            <a:ext cx="8001000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</TotalTime>
  <Words>15</Words>
  <Application>Microsoft Office PowerPoint</Application>
  <PresentationFormat>On-screen Show (4:3)</PresentationFormat>
  <Paragraphs>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Oriel</vt:lpstr>
      <vt:lpstr>KEPLER’S LAW OF PLANETARY MOTION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KEPLER’S LAW OF PLANETARY MOTION </dc:title>
  <dc:creator>SHAILESH TOMAR</dc:creator>
  <cp:lastModifiedBy>SHAILESH TOMAR</cp:lastModifiedBy>
  <cp:revision>1</cp:revision>
  <dcterms:created xsi:type="dcterms:W3CDTF">2020-03-30T08:52:50Z</dcterms:created>
  <dcterms:modified xsi:type="dcterms:W3CDTF">2020-03-30T09:00:08Z</dcterms:modified>
</cp:coreProperties>
</file>